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6"/>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31" r:id="rId29"/>
    <p:sldId id="332" r:id="rId30"/>
    <p:sldId id="320" r:id="rId31"/>
    <p:sldId id="338" r:id="rId32"/>
    <p:sldId id="321" r:id="rId33"/>
    <p:sldId id="337" r:id="rId34"/>
    <p:sldId id="342" r:id="rId35"/>
    <p:sldId id="345" r:id="rId36"/>
    <p:sldId id="343" r:id="rId37"/>
    <p:sldId id="344" r:id="rId38"/>
    <p:sldId id="316" r:id="rId39"/>
    <p:sldId id="330" r:id="rId40"/>
    <p:sldId id="317" r:id="rId41"/>
    <p:sldId id="334" r:id="rId42"/>
    <p:sldId id="324" r:id="rId43"/>
    <p:sldId id="325" r:id="rId44"/>
    <p:sldId id="314" r:id="rId45"/>
  </p:sldIdLst>
  <p:sldSz cx="9144000" cy="5143500" type="screen16x9"/>
  <p:notesSz cx="6858000" cy="9144000"/>
  <p:embeddedFontLst>
    <p:embeddedFont>
      <p:font typeface="Encode Sans Medium" panose="02010600030101010101" charset="0"/>
      <p:regular r:id="rId47"/>
      <p:bold r:id="rId48"/>
    </p:embeddedFont>
    <p:embeddedFont>
      <p:font typeface="Fredoka One" panose="02000000000000000000" pitchFamily="2" charset="0"/>
      <p:regular r:id="rId49"/>
    </p:embeddedFont>
    <p:embeddedFont>
      <p:font typeface="Press Start 2P" panose="02010600030101010101"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0" autoAdjust="0"/>
    <p:restoredTop sz="90878" autoAdjust="0"/>
  </p:normalViewPr>
  <p:slideViewPr>
    <p:cSldViewPr snapToGrid="0">
      <p:cViewPr varScale="1">
        <p:scale>
          <a:sx n="190" d="100"/>
          <a:sy n="190" d="100"/>
        </p:scale>
        <p:origin x="84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game&#10;&#10;AI-generated content may be incorrect.">
            <a:extLst>
              <a:ext uri="{FF2B5EF4-FFF2-40B4-BE49-F238E27FC236}">
                <a16:creationId xmlns:a16="http://schemas.microsoft.com/office/drawing/2014/main" id="{83F9C6AC-B2DD-3FAF-E529-1FC4ED39BD7F}"/>
              </a:ext>
            </a:extLst>
          </p:cNvPr>
          <p:cNvPicPr>
            <a:picLocks noChangeAspect="1"/>
          </p:cNvPicPr>
          <p:nvPr/>
        </p:nvPicPr>
        <p:blipFill>
          <a:blip r:embed="rId5"/>
          <a:srcRect t="43073" r="32584" b="126"/>
          <a:stretch/>
        </p:blipFill>
        <p:spPr>
          <a:xfrm>
            <a:off x="1333354" y="1219201"/>
            <a:ext cx="4484047" cy="3063112"/>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3007133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D09BEDFF-C5C4-6C8F-5AE6-B2FB9E2D39FB}"/>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668237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3920926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TL3:Mark</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3928533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77064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2005996" y="876839"/>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r>
              <a:rPr lang="en-US" altLang="zh-CN" sz="1600" dirty="0"/>
              <a:t>Scene designing will enhance player’s immersive visual and acoustic gaming experience </a:t>
            </a:r>
            <a:r>
              <a:rPr lang="en-US" sz="1600" dirty="0"/>
              <a:t>by aligning visuals and audio with player actions. Enables dynamic game progression where background and music evolve with the story. </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386678" y="1025819"/>
            <a:ext cx="7266336" cy="3428867"/>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941</TotalTime>
  <Words>1675</Words>
  <Application>Microsoft Office PowerPoint</Application>
  <PresentationFormat>全屏显示(16:9)</PresentationFormat>
  <Paragraphs>280</Paragraphs>
  <Slides>44</Slides>
  <Notes>44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Arial</vt:lpstr>
      <vt:lpstr>Press Start 2P</vt:lpstr>
      <vt:lpstr>Encode Sans Medium</vt:lpstr>
      <vt:lpstr>Calibri</vt:lpstr>
      <vt:lpstr>Fredoka One</vt:lpstr>
      <vt:lpstr>Wingdings</vt:lpstr>
      <vt:lpstr>Y2K Console Style MK Campaign by Slidesgo</vt:lpstr>
      <vt:lpstr>Green Sky Games</vt:lpstr>
      <vt:lpstr>About Us</vt:lpstr>
      <vt:lpstr>PowerPoint 演示文稿</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演示文稿</vt:lpstr>
      <vt:lpstr>PowerPoint 演示文稿</vt:lpstr>
      <vt:lpstr>Individual Use Case</vt:lpstr>
      <vt:lpstr>TL6:Liz – Menus/UI </vt:lpstr>
      <vt:lpstr>TL6:Liz - Use Case</vt:lpstr>
      <vt:lpstr>PowerPoint 演示文稿</vt:lpstr>
      <vt:lpstr>TL1:Bidhan – feature</vt:lpstr>
      <vt:lpstr>TL1:Bidhan - Use Case</vt:lpstr>
      <vt:lpstr>TL3:Mark – feature</vt:lpstr>
      <vt:lpstr>PowerPoint 演示文稿</vt:lpstr>
      <vt:lpstr>TL2:Alex – LEVEL LOADER Diagram 1</vt:lpstr>
      <vt:lpstr>PowerPoint 演示文稿</vt:lpstr>
      <vt:lpstr>PowerPoint 演示文稿</vt:lpstr>
      <vt:lpstr>PowerPoint 演示文稿</vt:lpstr>
      <vt:lpstr>TL5:Hengyi – SCENE ENGINE DFD1</vt:lpstr>
      <vt:lpstr>TL5:Hengyi – SCENE ENGINE Class Diagram</vt:lpstr>
      <vt:lpstr>PowerPoint 演示文稿</vt:lpstr>
      <vt:lpstr>TL5:Hengyi – SCENE ENGINE OVERVIEW</vt:lpstr>
      <vt:lpstr>TL2:Todd – NPCs/Story Diagram 1 </vt:lpstr>
      <vt:lpstr>TL2:Todd – NPCs/Story Diagram 2</vt:lpstr>
      <vt:lpstr>TL2:Todd – NPCs/Story Use Case</vt:lpstr>
      <vt:lpstr>PowerPoint 演示文稿</vt:lpstr>
      <vt:lpstr>TL4:Shan – Use Case</vt:lpstr>
      <vt:lpstr>TL4:Shan – Collectables, Power-Ups, Inventory</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Tian, Hengyi (tian6555@vandals.uidaho.edu)</cp:lastModifiedBy>
  <cp:revision>274</cp:revision>
  <dcterms:modified xsi:type="dcterms:W3CDTF">2025-02-18T00:27:42Z</dcterms:modified>
</cp:coreProperties>
</file>